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69" r:id="rId2"/>
    <p:sldId id="282" r:id="rId3"/>
    <p:sldId id="284" r:id="rId4"/>
    <p:sldId id="281" r:id="rId5"/>
    <p:sldId id="283" r:id="rId6"/>
    <p:sldId id="285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7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3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0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28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1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3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4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0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8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8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1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2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9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8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F7E105-F992-4FE1-8278-AA599EC900CF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0289F-A031-45AD-9527-12DC63B2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624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2693-A092-4DF1-A957-3AE5BAB9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Curriculum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6F60-23AE-4AB9-BD7C-CEFED847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151673"/>
            <a:ext cx="9585284" cy="465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Aims – To share the purpose and our vision of the Lady Bay curriculum </a:t>
            </a:r>
          </a:p>
          <a:p>
            <a:pPr marL="0" indent="0">
              <a:buNone/>
            </a:pPr>
            <a:r>
              <a:rPr lang="en-GB" sz="2800" dirty="0"/>
              <a:t>To give you an opportunity to share your ideas about the curriculum </a:t>
            </a:r>
          </a:p>
          <a:p>
            <a:pPr marL="0" indent="0">
              <a:buNone/>
            </a:pPr>
            <a:r>
              <a:rPr lang="en-GB" sz="2800" dirty="0"/>
              <a:t>To answer any questions you may have about our curriculum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B4F65-18B7-4008-A5CD-01BBE674C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0"/>
            <a:ext cx="2161032" cy="1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7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2693-A092-4DF1-A957-3AE5BAB9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8" y="320913"/>
            <a:ext cx="9404723" cy="1400530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Curriculum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6F60-23AE-4AB9-BD7C-CEFED847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28" y="1112108"/>
            <a:ext cx="11351740" cy="56841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800" b="1" dirty="0"/>
              <a:t>Our school values and motto </a:t>
            </a:r>
          </a:p>
          <a:p>
            <a:pPr marL="0" indent="0">
              <a:buNone/>
            </a:pPr>
            <a:r>
              <a:rPr lang="en-GB" sz="2800" b="1" dirty="0"/>
              <a:t>Values </a:t>
            </a:r>
          </a:p>
          <a:p>
            <a:pPr marL="0" indent="0">
              <a:buNone/>
            </a:pPr>
            <a:r>
              <a:rPr lang="en-GB" sz="2800" b="1" dirty="0"/>
              <a:t>Respect, Enjoyment, Determination, Collaboration, Reflection, Curiosity 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Motto </a:t>
            </a:r>
          </a:p>
          <a:p>
            <a:pPr marL="0" indent="0">
              <a:buNone/>
            </a:pPr>
            <a:r>
              <a:rPr lang="en-GB" sz="2800" b="1" dirty="0"/>
              <a:t>Growing together: caring for ourselves, each other and the environment.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Context and why</a:t>
            </a:r>
          </a:p>
          <a:p>
            <a:pPr marL="0" indent="0">
              <a:buNone/>
            </a:pPr>
            <a:r>
              <a:rPr lang="en-GB" sz="2800" b="1" dirty="0"/>
              <a:t>Mainly White British community </a:t>
            </a:r>
          </a:p>
          <a:p>
            <a:pPr marL="0" indent="0">
              <a:buNone/>
            </a:pPr>
            <a:r>
              <a:rPr lang="en-GB" sz="2800" b="1" dirty="0"/>
              <a:t>Children mainly come from well-supported households and have a great range of experiences </a:t>
            </a:r>
          </a:p>
          <a:p>
            <a:pPr marL="0" indent="0">
              <a:buNone/>
            </a:pPr>
            <a:r>
              <a:rPr lang="en-GB" sz="2800" b="1" dirty="0"/>
              <a:t>Eco – friendly community with green party councillors </a:t>
            </a:r>
          </a:p>
          <a:p>
            <a:pPr marL="0" indent="0">
              <a:buNone/>
            </a:pPr>
            <a:r>
              <a:rPr lang="en-GB" sz="2800" b="1" dirty="0"/>
              <a:t>So… </a:t>
            </a:r>
          </a:p>
          <a:p>
            <a:pPr marL="0" indent="0">
              <a:buNone/>
            </a:pPr>
            <a:r>
              <a:rPr lang="en-GB" sz="2800" b="1" dirty="0"/>
              <a:t>Our curriculum needed to be </a:t>
            </a:r>
          </a:p>
          <a:p>
            <a:r>
              <a:rPr lang="en-GB" sz="2800" b="1" dirty="0"/>
              <a:t>Aspirational for personal development, focus on the whole child, giving children the cultural capital to be global citizens and the leaders of the future. </a:t>
            </a:r>
          </a:p>
          <a:p>
            <a:r>
              <a:rPr lang="en-GB" sz="2800" b="1" dirty="0"/>
              <a:t>Give children an understanding of communities different to their own</a:t>
            </a:r>
          </a:p>
          <a:p>
            <a:r>
              <a:rPr lang="en-GB" sz="2800" b="1" dirty="0"/>
              <a:t>Help children to take responsibility for the environment and help them to understand how they can live sustainably</a:t>
            </a:r>
          </a:p>
          <a:p>
            <a:r>
              <a:rPr lang="en-GB" sz="2800" b="1" dirty="0"/>
              <a:t>Ensure the children reflective so they care for/look after their own and other people’s wellbeing in an ever changing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F6754-7E18-4447-9D75-56F966BD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0"/>
            <a:ext cx="2161032" cy="1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2693-A092-4DF1-A957-3AE5BAB9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Curriculum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6F60-23AE-4AB9-BD7C-CEFED847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20" y="1231424"/>
            <a:ext cx="9178996" cy="50128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Curriculum and wider curriculum </a:t>
            </a:r>
          </a:p>
          <a:p>
            <a:r>
              <a:rPr lang="en-GB" dirty="0"/>
              <a:t>Long term planning based on the EYFS framework and the National Curriculum </a:t>
            </a:r>
          </a:p>
          <a:p>
            <a:r>
              <a:rPr lang="en-GB" dirty="0"/>
              <a:t>Broad and balanced curriculum </a:t>
            </a:r>
          </a:p>
          <a:p>
            <a:r>
              <a:rPr lang="en-GB" dirty="0"/>
              <a:t>Specialist teachers for Spanish, Music and PE </a:t>
            </a:r>
          </a:p>
          <a:p>
            <a:r>
              <a:rPr lang="en-GB" dirty="0"/>
              <a:t>Website – Class pages, LTPs, half term overviews, knowledge organisers, subject overviews, latest news and newsletters </a:t>
            </a:r>
          </a:p>
          <a:p>
            <a:r>
              <a:rPr lang="en-GB" dirty="0"/>
              <a:t>Enrichment opportunities </a:t>
            </a:r>
          </a:p>
          <a:p>
            <a:r>
              <a:rPr lang="en-GB" dirty="0"/>
              <a:t>20 things to do before the children leave Lady Bay </a:t>
            </a:r>
          </a:p>
          <a:p>
            <a:r>
              <a:rPr lang="en-GB" dirty="0"/>
              <a:t>Improvements in leadership at all levels – subject leadership and monitoring, coaching of staff, changes in English to reading and writing, maths </a:t>
            </a:r>
          </a:p>
          <a:p>
            <a:r>
              <a:rPr lang="en-GB" dirty="0"/>
              <a:t>High quality CPD and consultants working with staff to support them</a:t>
            </a:r>
          </a:p>
          <a:p>
            <a:r>
              <a:rPr lang="en-GB" dirty="0" err="1"/>
              <a:t>Rosenshine</a:t>
            </a:r>
            <a:r>
              <a:rPr lang="en-GB" dirty="0"/>
              <a:t> principles of instruction</a:t>
            </a:r>
          </a:p>
          <a:p>
            <a:r>
              <a:rPr lang="en-GB" dirty="0"/>
              <a:t>Support for children in receipt of a pupil premium, those who have SEND and children who need additional support in class  </a:t>
            </a:r>
          </a:p>
          <a:p>
            <a:r>
              <a:rPr lang="en-GB" dirty="0"/>
              <a:t>Funding from different avenues has allowed us to resource the curriculum more proficiently (ICT, books, adult support – from 9 to 15 Teaching Assistants, catch up) </a:t>
            </a:r>
          </a:p>
          <a:p>
            <a:endParaRPr lang="en-GB" dirty="0"/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F6754-7E18-4447-9D75-56F966BD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0"/>
            <a:ext cx="2161032" cy="152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CD8001-40E5-4F74-8FCE-96FD15D51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55" y="0"/>
            <a:ext cx="3432545" cy="23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7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2693-A092-4DF1-A957-3AE5BAB9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Principles of instruction </a:t>
            </a:r>
          </a:p>
        </p:txBody>
      </p:sp>
      <p:pic>
        <p:nvPicPr>
          <p:cNvPr id="5122" name="Picture 2" descr="Rosenshine Re-ordered. A Poster by @olicav | teacherhead">
            <a:extLst>
              <a:ext uri="{FF2B5EF4-FFF2-40B4-BE49-F238E27FC236}">
                <a16:creationId xmlns:a16="http://schemas.microsoft.com/office/drawing/2014/main" id="{4B2B8082-D18B-4D7D-9DE9-142D174B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54871"/>
            <a:ext cx="4489305" cy="634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788839-F655-4A4A-9F84-77DCC5275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0"/>
            <a:ext cx="2161032" cy="1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0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2693-A092-4DF1-A957-3AE5BAB9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Curriculum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6F60-23AE-4AB9-BD7C-CEFED847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88278"/>
            <a:ext cx="9178996" cy="439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Caring for ourselves </a:t>
            </a:r>
          </a:p>
          <a:p>
            <a:r>
              <a:rPr lang="en-GB" dirty="0"/>
              <a:t>Personal development</a:t>
            </a:r>
          </a:p>
          <a:p>
            <a:r>
              <a:rPr lang="en-GB" dirty="0"/>
              <a:t>Ambitious for all of our children </a:t>
            </a:r>
          </a:p>
          <a:p>
            <a:r>
              <a:rPr lang="en-GB" dirty="0"/>
              <a:t>Curriculum and the wider curriculum </a:t>
            </a:r>
          </a:p>
          <a:p>
            <a:r>
              <a:rPr lang="en-GB" dirty="0"/>
              <a:t>Wellbeing </a:t>
            </a:r>
          </a:p>
          <a:p>
            <a:r>
              <a:rPr lang="en-GB" dirty="0"/>
              <a:t>Jigsaw and rights respecting school (UNICEF)</a:t>
            </a:r>
          </a:p>
          <a:p>
            <a:r>
              <a:rPr lang="en-GB" dirty="0"/>
              <a:t>Global citizenship/ British values</a:t>
            </a:r>
          </a:p>
          <a:p>
            <a:r>
              <a:rPr lang="en-GB" dirty="0"/>
              <a:t>Assemblies </a:t>
            </a:r>
          </a:p>
          <a:p>
            <a:r>
              <a:rPr lang="en-GB" dirty="0"/>
              <a:t>2 hours of PE a week and further enrichment opportunities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F6754-7E18-4447-9D75-56F966BD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0"/>
            <a:ext cx="2161032" cy="152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70598D-1208-4AB3-820E-BEBA96E1B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38" y="1588278"/>
            <a:ext cx="4300151" cy="32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2693-A092-4DF1-A957-3AE5BAB9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Curriculum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6F60-23AE-4AB9-BD7C-CEFED847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88278"/>
            <a:ext cx="9178996" cy="439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Caring for each other </a:t>
            </a:r>
          </a:p>
          <a:p>
            <a:r>
              <a:rPr lang="en-GB" dirty="0"/>
              <a:t>Excellence in behaviour</a:t>
            </a:r>
          </a:p>
          <a:p>
            <a:r>
              <a:rPr lang="en-GB" dirty="0"/>
              <a:t>House system and buddy systems</a:t>
            </a:r>
          </a:p>
          <a:p>
            <a:r>
              <a:rPr lang="en-GB" dirty="0"/>
              <a:t>Global citizenship, values and rights</a:t>
            </a:r>
          </a:p>
          <a:p>
            <a:r>
              <a:rPr lang="en-GB" dirty="0"/>
              <a:t>Pupil voice</a:t>
            </a:r>
          </a:p>
          <a:p>
            <a:r>
              <a:rPr lang="en-GB" dirty="0"/>
              <a:t>School council</a:t>
            </a:r>
          </a:p>
          <a:p>
            <a:r>
              <a:rPr lang="en-GB" dirty="0"/>
              <a:t>Charities and fund-raising</a:t>
            </a:r>
          </a:p>
          <a:p>
            <a:r>
              <a:rPr lang="en-GB" dirty="0"/>
              <a:t>Inter and intra sport</a:t>
            </a:r>
          </a:p>
          <a:p>
            <a:r>
              <a:rPr lang="en-GB" dirty="0"/>
              <a:t>Anti-bullying, online safety, Jigsaw,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F6754-7E18-4447-9D75-56F966BD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0"/>
            <a:ext cx="2161032" cy="152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1767BE-E030-4E19-BC6B-FA593D55B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54" y="2305966"/>
            <a:ext cx="5821119" cy="36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2693-A092-4DF1-A957-3AE5BAB9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Curriculum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6F60-23AE-4AB9-BD7C-CEFED847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88278"/>
            <a:ext cx="9178996" cy="439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Caring for the environment</a:t>
            </a:r>
          </a:p>
          <a:p>
            <a:r>
              <a:rPr lang="en-GB" dirty="0"/>
              <a:t>Eco team and their initiatives (recycling) </a:t>
            </a:r>
          </a:p>
          <a:p>
            <a:r>
              <a:rPr lang="en-GB" dirty="0"/>
              <a:t>Curriculum </a:t>
            </a:r>
          </a:p>
          <a:p>
            <a:r>
              <a:rPr lang="en-GB" dirty="0"/>
              <a:t>Enrichment days and weeks</a:t>
            </a:r>
          </a:p>
          <a:p>
            <a:r>
              <a:rPr lang="en-GB" dirty="0"/>
              <a:t>Visits </a:t>
            </a:r>
          </a:p>
          <a:p>
            <a:r>
              <a:rPr lang="en-GB" dirty="0"/>
              <a:t>Assemblies </a:t>
            </a:r>
          </a:p>
          <a:p>
            <a:r>
              <a:rPr lang="en-GB" dirty="0"/>
              <a:t>Plastic free school initiative </a:t>
            </a:r>
          </a:p>
          <a:p>
            <a:r>
              <a:rPr lang="en-GB" dirty="0"/>
              <a:t>Walk to school Wednesdays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F6754-7E18-4447-9D75-56F966BD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0"/>
            <a:ext cx="2161032" cy="152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A3B48-AEA8-4E84-B54D-5F61DCC56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47" y="2591872"/>
            <a:ext cx="5475037" cy="40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2693-A092-4DF1-A957-3AE5BAB9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Curriculum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6F60-23AE-4AB9-BD7C-CEFED847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88278"/>
            <a:ext cx="9178996" cy="4395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Approach to English </a:t>
            </a:r>
          </a:p>
          <a:p>
            <a:r>
              <a:rPr lang="en-GB" dirty="0"/>
              <a:t>DHT mentors the subject leader</a:t>
            </a:r>
          </a:p>
          <a:p>
            <a:r>
              <a:rPr lang="en-GB" dirty="0"/>
              <a:t>Consistent phonics approach with good outcomes</a:t>
            </a:r>
          </a:p>
          <a:p>
            <a:r>
              <a:rPr lang="en-GB" dirty="0"/>
              <a:t>Approach to the teaching of reading – 1 to 1, guided reading, structured reading </a:t>
            </a:r>
          </a:p>
          <a:p>
            <a:r>
              <a:rPr lang="en-GB" dirty="0"/>
              <a:t>Promoting the love of reading – Patron of reading, reading hut, library trips, reading diaries and awards, reading spine, enrichment days </a:t>
            </a:r>
          </a:p>
          <a:p>
            <a:r>
              <a:rPr lang="en-GB" dirty="0"/>
              <a:t>2/3 week approach to teach writing </a:t>
            </a:r>
          </a:p>
          <a:p>
            <a:r>
              <a:rPr lang="en-GB" dirty="0"/>
              <a:t>SPAG starters in every lesson </a:t>
            </a:r>
          </a:p>
          <a:p>
            <a:r>
              <a:rPr lang="en-GB" dirty="0"/>
              <a:t>Progressive spelling scheme</a:t>
            </a:r>
          </a:p>
          <a:p>
            <a:r>
              <a:rPr lang="en-GB" dirty="0"/>
              <a:t>Handwriting  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F6754-7E18-4447-9D75-56F966BD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0"/>
            <a:ext cx="2161032" cy="1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2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2693-A092-4DF1-A957-3AE5BAB9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Curriculum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6F60-23AE-4AB9-BD7C-CEFED8475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88278"/>
            <a:ext cx="9178996" cy="439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Approach to Maths </a:t>
            </a:r>
          </a:p>
          <a:p>
            <a:r>
              <a:rPr lang="en-GB" dirty="0"/>
              <a:t>HT mentors the subject leader</a:t>
            </a:r>
          </a:p>
          <a:p>
            <a:r>
              <a:rPr lang="en-GB" dirty="0"/>
              <a:t>Consistent approach following the White Rose</a:t>
            </a:r>
          </a:p>
          <a:p>
            <a:r>
              <a:rPr lang="en-GB" dirty="0"/>
              <a:t>New White Rose booklets</a:t>
            </a:r>
          </a:p>
          <a:p>
            <a:r>
              <a:rPr lang="en-GB" dirty="0"/>
              <a:t>Focus on reasoning and problem solving</a:t>
            </a:r>
          </a:p>
          <a:p>
            <a:r>
              <a:rPr lang="en-GB" dirty="0"/>
              <a:t>Use of manipulatives to support children </a:t>
            </a:r>
          </a:p>
          <a:p>
            <a:r>
              <a:rPr lang="en-GB" dirty="0"/>
              <a:t>4-a-day</a:t>
            </a:r>
          </a:p>
          <a:p>
            <a:r>
              <a:rPr lang="en-GB" dirty="0"/>
              <a:t>Timetables strategy – year 4 test and rewards</a:t>
            </a:r>
          </a:p>
          <a:p>
            <a:r>
              <a:rPr lang="en-GB" dirty="0"/>
              <a:t>Extension in every lesson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F6754-7E18-4447-9D75-56F966BD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0"/>
            <a:ext cx="2161032" cy="1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93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1359</TotalTime>
  <Words>570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Curriculum meeting </vt:lpstr>
      <vt:lpstr>Curriculum meeting </vt:lpstr>
      <vt:lpstr>Curriculum meeting </vt:lpstr>
      <vt:lpstr>Principles of instruction </vt:lpstr>
      <vt:lpstr>Curriculum meeting </vt:lpstr>
      <vt:lpstr>Curriculum meeting </vt:lpstr>
      <vt:lpstr>Curriculum meeting </vt:lpstr>
      <vt:lpstr>Curriculum meeting </vt:lpstr>
      <vt:lpstr>Curriculum meeting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Meeting 10th February 2021</dc:title>
  <dc:creator>Tracey Keane</dc:creator>
  <cp:lastModifiedBy>Head</cp:lastModifiedBy>
  <cp:revision>72</cp:revision>
  <dcterms:created xsi:type="dcterms:W3CDTF">2021-02-09T18:13:37Z</dcterms:created>
  <dcterms:modified xsi:type="dcterms:W3CDTF">2022-02-28T13:35:16Z</dcterms:modified>
</cp:coreProperties>
</file>